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34659-7AC2-4563-BE98-1BECDF79B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29DC3-92AA-47FE-B186-E54327C42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7706C-5AC3-49EC-BB96-019E9BBD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B56B8-1C7F-48B8-88E8-4C0E1E5C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B5951-2695-4942-B2E0-3D38EFF5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95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61EAD-57C1-4FED-B38C-6B01A1A0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23A85B-A068-4C53-B37C-F030480B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4B6AF-D93E-4579-9F89-34148051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6C50-074E-4EF6-905B-D31E238D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CD0CB-B140-465D-8A3A-88CC5E3D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3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6DD85F-7B8A-4FE9-92C2-B3A187135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77EE4-8263-4D12-A90B-BDE88AE23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3C1967-510A-44BE-B882-E636715F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2EB16-751B-4369-B11F-3F7F98B1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144B5-1327-42CF-B269-7965BFC5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864A7-47F4-453C-85EE-3DB24F69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78087-A850-4AE8-A9AB-3E6003CC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C86C89-F76D-405D-86EB-4124A5D6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53103-1859-4AB4-AE42-448C7E16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2B2FA-3467-41AD-9E54-49A05EEA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4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6D852-3F1E-44C1-929F-B8FEBD2C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E32B34-7CDB-48BC-80FA-AC79104E1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21D2E-105D-46CD-AD66-957A075A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DF577-0F2D-49E7-99D4-85640312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453FD-E7AB-4C57-9AA0-6A8EFAED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5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4A5DA-D65D-40A0-83A1-9F7A51D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1B7FA-6078-4049-9451-0E5FB1D06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6041B-9DD2-4A02-9C0A-E5DA2B977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8C764-9B6C-4B75-848B-5CC9C1E2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8F8196-0DB3-4F74-A155-6824666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19CC5-2B59-43A7-8511-557DF2C0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7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5E31B-4E53-4C4C-A6DE-A9F7B848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67826-2166-45CC-ABEB-D25E3FDE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DA56B-8D01-409A-AF97-DA760AF5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6EB6A9-44C8-4FDB-8A40-AC4066B61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CD89F4-9B16-4EBE-9B3B-C5C026A40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B78E93-9E12-46A0-8C11-B6FF406A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C6CEE-793E-49E9-ABE0-5EE7D3D2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27FD15-3FF8-4661-BED9-E2F57944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0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F74D3-A15D-4C38-8925-D61D5DB6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DDDF39-2F26-4212-B05E-5D8A9E9E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35A3B-F3AB-4AF6-A12B-36719FA0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BF357-C4A1-4AB1-AAA1-B5DA96F2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0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626068-12D9-4B44-BCBA-A89FF488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CF684-49DD-4B2D-8A44-924BE2D6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7519E-DBD4-45E3-B071-DD517ABD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8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E783E-34EA-4100-A792-28380FC5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5020B-45B3-4D0E-BDDE-444ED916B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F06BFD-374F-4F26-8B7B-279D2D135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4A868-E2F6-45C3-BD30-1F72FB80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3A0767-972B-4B23-9C44-191F628A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45D3B-4B37-4B5C-85C6-2468D4C3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3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90CD-FCAD-4151-BD5A-3E886C04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BD2537-BBC2-4A4A-BB4E-E9C667CCD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8AE398-7E0D-4724-A0A5-266931C89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A60AD1-1FD3-46C6-843F-CF8CFD21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6BF21C-8F0F-449D-AF2C-C1BB4023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7ABB1-FA35-4C3C-86DD-7655B5DA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0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8C96B6-C7EB-4805-A294-81408938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B915B-3A8A-4FB3-81B0-CA5E0A228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91AC3-BD7A-421F-96EA-7BE9DBF1C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2A415-379B-4554-918E-A2AD9AC137AC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6D6EB-DD7E-44F3-8378-739D51E4F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362A7-CE66-4B2A-A25A-3678CB53F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03D7C-42A7-481D-ACE6-6D7BA9368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8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microsoft.com/office/2017/06/relationships/model3d" Target="../media/model3d2.glb"/><Relationship Id="rId9" Type="http://schemas.microsoft.com/office/2017/06/relationships/model3d" Target="../media/model3d4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0B9FE4-B1D2-43F4-A01C-4D13B68A55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979C03-2674-4E20-B521-7168F9C539FC}"/>
              </a:ext>
            </a:extLst>
          </p:cNvPr>
          <p:cNvSpPr txBox="1">
            <a:spLocks/>
          </p:cNvSpPr>
          <p:nvPr/>
        </p:nvSpPr>
        <p:spPr>
          <a:xfrm>
            <a:off x="3965290" y="1621563"/>
            <a:ext cx="4012843" cy="10062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3d </a:t>
            </a:r>
            <a:r>
              <a:rPr lang="ko-KR" altLang="en-US" dirty="0">
                <a:solidFill>
                  <a:schemeClr val="bg1"/>
                </a:solidFill>
              </a:rPr>
              <a:t>액션게임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7E69CB-CE21-4C73-9BC2-D5DF30A4E912}"/>
              </a:ext>
            </a:extLst>
          </p:cNvPr>
          <p:cNvSpPr txBox="1">
            <a:spLocks/>
          </p:cNvSpPr>
          <p:nvPr/>
        </p:nvSpPr>
        <p:spPr>
          <a:xfrm>
            <a:off x="9053674" y="4996557"/>
            <a:ext cx="4012843" cy="167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</a:rPr>
              <a:t>201635023</a:t>
            </a:r>
          </a:p>
          <a:p>
            <a:r>
              <a:rPr lang="ko-KR" altLang="en-US" sz="3200" dirty="0" err="1">
                <a:solidFill>
                  <a:schemeClr val="bg1"/>
                </a:solidFill>
              </a:rPr>
              <a:t>장희승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5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C3B4106-3F0B-461D-B1A9-9937D90760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1FBC33-69F7-486B-86A0-670295A94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69" y="3085772"/>
            <a:ext cx="7049111" cy="377222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8B91AA-67DB-4B71-9D47-5C582D2A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743575" cy="3292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1222AB-5094-4860-9C25-1AC277E9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66" y="0"/>
            <a:ext cx="5748834" cy="32921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96AE4B-E5DE-4656-AD1C-0615B9ED52BB}"/>
              </a:ext>
            </a:extLst>
          </p:cNvPr>
          <p:cNvSpPr/>
          <p:nvPr/>
        </p:nvSpPr>
        <p:spPr>
          <a:xfrm>
            <a:off x="4799860" y="2265279"/>
            <a:ext cx="2592280" cy="18731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28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02B14A3-F5B7-4D83-81C8-F72AA71B7A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모델 5">
                <a:extLst>
                  <a:ext uri="{FF2B5EF4-FFF2-40B4-BE49-F238E27FC236}">
                    <a16:creationId xmlns:a16="http://schemas.microsoft.com/office/drawing/2014/main" id="{8CEE9FFE-5D34-4CBE-A530-CE8F066DCB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051402"/>
                  </p:ext>
                </p:extLst>
              </p:nvPr>
            </p:nvGraphicFramePr>
            <p:xfrm>
              <a:off x="1009038" y="2119578"/>
              <a:ext cx="3260985" cy="24280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0985" cy="2428058"/>
                    </a:xfrm>
                    <a:prstGeom prst="rect">
                      <a:avLst/>
                    </a:prstGeom>
                  </am3d:spPr>
                  <am3d:camera>
                    <am3d:pos x="0" y="0" z="555420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4161" d="1000000"/>
                    <am3d:preTrans dx="0" dy="-9998209" dz="-2309909"/>
                    <am3d:scale>
                      <am3d:sx n="1000000" d="1000000"/>
                      <am3d:sy n="1000000" d="1000000"/>
                      <am3d:sz n="1000000" d="1000000"/>
                    </am3d:scale>
                    <am3d:rot ax="338321" ay="-2642585" az="-2355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71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모델 5">
                <a:extLst>
                  <a:ext uri="{FF2B5EF4-FFF2-40B4-BE49-F238E27FC236}">
                    <a16:creationId xmlns:a16="http://schemas.microsoft.com/office/drawing/2014/main" id="{8CEE9FFE-5D34-4CBE-A530-CE8F066DC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9038" y="2119578"/>
                <a:ext cx="3260985" cy="2428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5331CC6B-7220-47E3-B37E-93C54447720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1120104"/>
                  </p:ext>
                </p:extLst>
              </p:nvPr>
            </p:nvGraphicFramePr>
            <p:xfrm>
              <a:off x="660866" y="322260"/>
              <a:ext cx="3361098" cy="21804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1098" cy="2180430"/>
                    </a:xfrm>
                    <a:prstGeom prst="rect">
                      <a:avLst/>
                    </a:prstGeom>
                  </am3d:spPr>
                  <am3d:camera>
                    <am3d:pos x="0" y="0" z="671525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3" d="1000000"/>
                    <am3d:preTrans dx="0" dy="-10769901" dz="836678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75" ay="-422839" az="130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51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내용 개체 틀 3">
                <a:extLst>
                  <a:ext uri="{FF2B5EF4-FFF2-40B4-BE49-F238E27FC236}">
                    <a16:creationId xmlns:a16="http://schemas.microsoft.com/office/drawing/2014/main" id="{5331CC6B-7220-47E3-B37E-93C5444772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866" y="322260"/>
                <a:ext cx="3361098" cy="218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007BAB26-308F-4136-B8CF-AD6B6E6850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3991714"/>
                  </p:ext>
                </p:extLst>
              </p:nvPr>
            </p:nvGraphicFramePr>
            <p:xfrm>
              <a:off x="451073" y="3524393"/>
              <a:ext cx="3780687" cy="26950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80687" cy="2695048"/>
                    </a:xfrm>
                    <a:prstGeom prst="rect">
                      <a:avLst/>
                    </a:prstGeom>
                  </am3d:spPr>
                  <am3d:camera>
                    <am3d:pos x="0" y="0" z="71612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27246" d="1000000"/>
                    <am3d:preTrans dx="1" dy="2260061" dz="-400999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79752" ay="-2299" az="6620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007BAB26-308F-4136-B8CF-AD6B6E6850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073" y="3524393"/>
                <a:ext cx="3780687" cy="269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모델 6">
                <a:extLst>
                  <a:ext uri="{FF2B5EF4-FFF2-40B4-BE49-F238E27FC236}">
                    <a16:creationId xmlns:a16="http://schemas.microsoft.com/office/drawing/2014/main" id="{E154AD90-9972-4873-A080-881D42872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5524436"/>
                  </p:ext>
                </p:extLst>
              </p:nvPr>
            </p:nvGraphicFramePr>
            <p:xfrm>
              <a:off x="7396635" y="2119578"/>
              <a:ext cx="1592227" cy="243684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592227" cy="2436849"/>
                    </a:xfrm>
                    <a:prstGeom prst="rect">
                      <a:avLst/>
                    </a:prstGeom>
                  </am3d:spPr>
                  <am3d:camera>
                    <am3d:pos x="0" y="0" z="64562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7688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247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모델 6">
                <a:extLst>
                  <a:ext uri="{FF2B5EF4-FFF2-40B4-BE49-F238E27FC236}">
                    <a16:creationId xmlns:a16="http://schemas.microsoft.com/office/drawing/2014/main" id="{E154AD90-9972-4873-A080-881D42872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6635" y="2119578"/>
                <a:ext cx="1592227" cy="243684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0580DD52-E1A0-4696-B2AA-3CD28AB5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023" y="2775660"/>
            <a:ext cx="2171330" cy="111589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5A7ED2-0ADE-46A2-A056-FCE450A9ED0F}"/>
              </a:ext>
            </a:extLst>
          </p:cNvPr>
          <p:cNvSpPr txBox="1">
            <a:spLocks/>
          </p:cNvSpPr>
          <p:nvPr/>
        </p:nvSpPr>
        <p:spPr>
          <a:xfrm>
            <a:off x="9055223" y="2871053"/>
            <a:ext cx="3136777" cy="1470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힐링아이템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4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</Words>
  <Application>Microsoft Office PowerPoint</Application>
  <PresentationFormat>와이드스크린</PresentationFormat>
  <Paragraphs>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몬스터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hee</dc:creator>
  <cp:lastModifiedBy>jang hee</cp:lastModifiedBy>
  <cp:revision>5</cp:revision>
  <dcterms:created xsi:type="dcterms:W3CDTF">2018-12-13T03:45:57Z</dcterms:created>
  <dcterms:modified xsi:type="dcterms:W3CDTF">2018-12-13T05:25:31Z</dcterms:modified>
</cp:coreProperties>
</file>